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sldIdLst>
    <p:sldId id="328" r:id="rId6"/>
    <p:sldId id="329" r:id="rId7"/>
    <p:sldId id="333" r:id="rId8"/>
    <p:sldId id="330" r:id="rId9"/>
    <p:sldId id="331" r:id="rId10"/>
    <p:sldId id="332" r:id="rId11"/>
    <p:sldId id="334" r:id="rId12"/>
    <p:sldId id="33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13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8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CA205D-DF8F-4297-BC37-913C94EB8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9582" y="2306553"/>
            <a:ext cx="4763558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600" dirty="0">
                <a:solidFill>
                  <a:schemeClr val="tx1"/>
                </a:solidFill>
              </a:rPr>
              <a:t>Nytt fra RIN.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Hva er vårt planlagte fokus i 2024?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07AF688-4EE6-45D5-A694-E7083BDE5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88" y="2053325"/>
            <a:ext cx="2693174" cy="273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2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46418F-4C1D-2959-5816-1DC52E0E4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398" y="682336"/>
            <a:ext cx="8596668" cy="1320800"/>
          </a:xfrm>
        </p:spPr>
        <p:txBody>
          <a:bodyPr/>
          <a:lstStyle/>
          <a:p>
            <a:r>
              <a:rPr lang="nb-NO" dirty="0"/>
              <a:t>Overordnet målsetning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48460B-A71E-7382-5A9F-2B72986831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0625" y="1826765"/>
            <a:ext cx="8477057" cy="342410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Fortsette arbeidet for medlemmenes interesser knyttet til aktiviteter på ledningsnett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Gjennomføre kurs/opplæring for å holde medlemmenes kompetanse på et høyt faglig nivå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Fortsette å være en aktiv bidragsyter inn mot nasjonale myndigheter i arbeidet med utarbeidelse av tekniske krav, prosedyrer og nasjonale retningslinjer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Være en møteplass for erfarings- og informasjonsutveksling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Markere foreningens 30-års jubileum i Bergen i august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201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46418F-4C1D-2959-5816-1DC52E0E4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398" y="682336"/>
            <a:ext cx="8596668" cy="1320800"/>
          </a:xfrm>
        </p:spPr>
        <p:txBody>
          <a:bodyPr/>
          <a:lstStyle/>
          <a:p>
            <a:r>
              <a:rPr lang="nb-NO" dirty="0"/>
              <a:t>Faggruppe spyling og rørinspeksjon av kommunale hovedledninger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48460B-A71E-7382-5A9F-2B72986831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90397" y="2391541"/>
            <a:ext cx="7872853" cy="2796476"/>
          </a:xfrm>
        </p:spPr>
        <p:txBody>
          <a:bodyPr>
            <a:normAutofit/>
          </a:bodyPr>
          <a:lstStyle/>
          <a:p>
            <a:r>
              <a:rPr lang="nb-NO" dirty="0"/>
              <a:t>Jobbe med å få rapport 234 ut i markedet (og få rapport 145 ut..)</a:t>
            </a:r>
          </a:p>
          <a:p>
            <a:r>
              <a:rPr lang="nb-NO" dirty="0"/>
              <a:t>Spre kunnskap om, og bidra til at kumrapport 252 tas i bruk</a:t>
            </a:r>
          </a:p>
          <a:p>
            <a:r>
              <a:rPr lang="nb-NO" dirty="0"/>
              <a:t>Jobbe videre med dataflyt for kumrapportering (ligger nå hos </a:t>
            </a:r>
            <a:r>
              <a:rPr lang="nb-NO" dirty="0" err="1"/>
              <a:t>WinCan</a:t>
            </a:r>
            <a:r>
              <a:rPr lang="nb-NO" dirty="0"/>
              <a:t>)</a:t>
            </a:r>
          </a:p>
          <a:p>
            <a:r>
              <a:rPr lang="nb-NO" dirty="0"/>
              <a:t>Opprydding/korrigeringer i </a:t>
            </a:r>
            <a:r>
              <a:rPr lang="nb-NO" dirty="0" err="1"/>
              <a:t>WinCan</a:t>
            </a:r>
            <a:endParaRPr lang="nb-NO" dirty="0"/>
          </a:p>
          <a:p>
            <a:r>
              <a:rPr lang="nb-NO" dirty="0"/>
              <a:t>Tilpasse kursene til gjennomføring på Vannsenteret</a:t>
            </a:r>
          </a:p>
          <a:p>
            <a:r>
              <a:rPr lang="nb-NO" dirty="0"/>
              <a:t>Fullføre prosess med digitalisering av SJA og spylerapport</a:t>
            </a:r>
          </a:p>
        </p:txBody>
      </p:sp>
    </p:spTree>
    <p:extLst>
      <p:ext uri="{BB962C8B-B14F-4D97-AF65-F5344CB8AC3E}">
        <p14:creationId xmlns:p14="http://schemas.microsoft.com/office/powerpoint/2010/main" val="107986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46418F-4C1D-2959-5816-1DC52E0E4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398" y="682336"/>
            <a:ext cx="8596668" cy="1320800"/>
          </a:xfrm>
        </p:spPr>
        <p:txBody>
          <a:bodyPr/>
          <a:lstStyle/>
          <a:p>
            <a:r>
              <a:rPr lang="nb-NO" dirty="0"/>
              <a:t>Faggruppe spyling og rørinspeksjon av private stikkledninger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48460B-A71E-7382-5A9F-2B72986831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90398" y="2283965"/>
            <a:ext cx="8053627" cy="3424107"/>
          </a:xfrm>
        </p:spPr>
        <p:txBody>
          <a:bodyPr>
            <a:normAutofit lnSpcReduction="10000"/>
          </a:bodyPr>
          <a:lstStyle/>
          <a:p>
            <a:r>
              <a:rPr lang="nb-NO" dirty="0"/>
              <a:t>Hovedfokus er å gjennomføre kurs «Spyling og rørinspeksjon av stikkledninger og innomhus avløpsledninger»</a:t>
            </a:r>
          </a:p>
          <a:p>
            <a:r>
              <a:rPr lang="nb-NO" dirty="0"/>
              <a:t>Både våre siste kurs i 2023/2024 og planlagte kurs i 2024 vil bli avhold på Vannsenteret</a:t>
            </a:r>
          </a:p>
          <a:p>
            <a:r>
              <a:rPr lang="nb-NO" dirty="0"/>
              <a:t>Jobber med revisjon av kurset for å få lagt inn praktiske øvelser, med tanke på de mulighetene som åpner seg for dette på Vannsenteret</a:t>
            </a:r>
          </a:p>
          <a:p>
            <a:r>
              <a:rPr lang="nb-NO" dirty="0"/>
              <a:t>Har en pågående jobb med å få på plass ny veileder for rapportering</a:t>
            </a:r>
          </a:p>
          <a:p>
            <a:pPr lvl="1"/>
            <a:r>
              <a:rPr lang="nb-NO" dirty="0"/>
              <a:t>Den skal erstatte dagens T25 og bygger på dagens rapport sett sammen med NV-rapport 234</a:t>
            </a:r>
          </a:p>
          <a:p>
            <a:pPr lvl="1"/>
            <a:r>
              <a:rPr lang="nb-NO" dirty="0"/>
              <a:t>Rapporten har vært ute på høring og håpet et at den skal være klar for å tas i bruk på oppsatt kurs i slutten av april</a:t>
            </a:r>
          </a:p>
        </p:txBody>
      </p:sp>
    </p:spTree>
    <p:extLst>
      <p:ext uri="{BB962C8B-B14F-4D97-AF65-F5344CB8AC3E}">
        <p14:creationId xmlns:p14="http://schemas.microsoft.com/office/powerpoint/2010/main" val="352447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46418F-4C1D-2959-5816-1DC52E0E4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398" y="682336"/>
            <a:ext cx="8596668" cy="1320800"/>
          </a:xfrm>
        </p:spPr>
        <p:txBody>
          <a:bodyPr/>
          <a:lstStyle/>
          <a:p>
            <a:r>
              <a:rPr lang="nb-NO" dirty="0"/>
              <a:t>Faggruppe lekkasjekontroll og trasesøk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48460B-A71E-7382-5A9F-2B72986831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90398" y="1716946"/>
            <a:ext cx="8080025" cy="3424107"/>
          </a:xfrm>
        </p:spPr>
        <p:txBody>
          <a:bodyPr/>
          <a:lstStyle/>
          <a:p>
            <a:r>
              <a:rPr lang="nb-NO" dirty="0"/>
              <a:t>Planlegger gjennomføring av første kurs på Vannsenteret på Ås i mai – Fokus på praktisk tilrettelagte kurs</a:t>
            </a:r>
          </a:p>
          <a:p>
            <a:r>
              <a:rPr lang="nb-NO" dirty="0"/>
              <a:t>Har tidligere kjørt 2 separate kurs med 1 års mellomrom. Vi endre dette og slå sammen de to kursene</a:t>
            </a:r>
          </a:p>
          <a:p>
            <a:r>
              <a:rPr lang="nb-NO" dirty="0"/>
              <a:t>Tenker å sette 5 års gyldighet på operatørbevis</a:t>
            </a:r>
          </a:p>
          <a:p>
            <a:r>
              <a:rPr lang="nb-NO" dirty="0"/>
              <a:t>Behov for å rekruttere foredragsholdere – Interesserte bes melde seg</a:t>
            </a:r>
          </a:p>
          <a:p>
            <a:r>
              <a:rPr lang="nb-NO" dirty="0"/>
              <a:t>Vil se på muligheten for å utvikle fordypningskurs i eksempelvis marklytting, korrelering og trassesøk</a:t>
            </a:r>
          </a:p>
        </p:txBody>
      </p:sp>
    </p:spTree>
    <p:extLst>
      <p:ext uri="{BB962C8B-B14F-4D97-AF65-F5344CB8AC3E}">
        <p14:creationId xmlns:p14="http://schemas.microsoft.com/office/powerpoint/2010/main" val="264956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46418F-4C1D-2959-5816-1DC52E0E4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398" y="682336"/>
            <a:ext cx="8596668" cy="1320800"/>
          </a:xfrm>
        </p:spPr>
        <p:txBody>
          <a:bodyPr/>
          <a:lstStyle/>
          <a:p>
            <a:r>
              <a:rPr lang="nb-NO" dirty="0"/>
              <a:t>Faggruppe tetthetsprøving og desinfisering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48460B-A71E-7382-5A9F-2B72986831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90398" y="2283965"/>
            <a:ext cx="7612970" cy="3424107"/>
          </a:xfrm>
        </p:spPr>
        <p:txBody>
          <a:bodyPr/>
          <a:lstStyle/>
          <a:p>
            <a:r>
              <a:rPr lang="nb-NO" dirty="0"/>
              <a:t>Tilpasse kurs opp mot gjennomføring på Vannsenteret – få inn mer praktiske øvelser</a:t>
            </a:r>
          </a:p>
          <a:p>
            <a:endParaRPr lang="nb-NO" dirty="0"/>
          </a:p>
          <a:p>
            <a:r>
              <a:rPr lang="nb-NO" dirty="0"/>
              <a:t>Hadde i utgangspunktet satt opp kurs for gjennomføring i april – avlyst på grunn av få deltakere</a:t>
            </a:r>
          </a:p>
          <a:p>
            <a:endParaRPr lang="nb-NO" dirty="0"/>
          </a:p>
          <a:p>
            <a:r>
              <a:rPr lang="nb-NO" dirty="0"/>
              <a:t>Ønsker innspill til tema som ønskes tatt opp på fagdagene i Bergen</a:t>
            </a:r>
          </a:p>
        </p:txBody>
      </p:sp>
    </p:spTree>
    <p:extLst>
      <p:ext uri="{BB962C8B-B14F-4D97-AF65-F5344CB8AC3E}">
        <p14:creationId xmlns:p14="http://schemas.microsoft.com/office/powerpoint/2010/main" val="103585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46418F-4C1D-2959-5816-1DC52E0E4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707" y="2490354"/>
            <a:ext cx="8596668" cy="1320800"/>
          </a:xfrm>
        </p:spPr>
        <p:txBody>
          <a:bodyPr/>
          <a:lstStyle/>
          <a:p>
            <a:pPr algn="ctr"/>
            <a:r>
              <a:rPr lang="nb-NO" dirty="0"/>
              <a:t>Noe spesielt du ønsker styret skal jobbe med i 2024? </a:t>
            </a:r>
          </a:p>
        </p:txBody>
      </p:sp>
    </p:spTree>
    <p:extLst>
      <p:ext uri="{BB962C8B-B14F-4D97-AF65-F5344CB8AC3E}">
        <p14:creationId xmlns:p14="http://schemas.microsoft.com/office/powerpoint/2010/main" val="244357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4471CC-D19F-31F7-E7E6-F5A78D444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676" y="1266009"/>
            <a:ext cx="8596668" cy="1320800"/>
          </a:xfrm>
        </p:spPr>
        <p:txBody>
          <a:bodyPr/>
          <a:lstStyle/>
          <a:p>
            <a:pPr algn="ctr"/>
            <a:r>
              <a:rPr lang="nb-NO" dirty="0"/>
              <a:t>Fagtreff Bergen – 28-30.aug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C00F63-6FF2-7907-EAB6-915EBA9306A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08918" y="2719517"/>
            <a:ext cx="7925426" cy="18905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2400" dirty="0"/>
              <a:t>Har du ønsker/innspill til temaer du vil høre mer om/fortelle om på fagtreffet?</a:t>
            </a:r>
          </a:p>
          <a:p>
            <a:pPr marL="0" indent="0" algn="ctr">
              <a:buNone/>
            </a:pPr>
            <a:r>
              <a:rPr lang="nb-NO" sz="2400" dirty="0"/>
              <a:t>Send oss i styret eller sekretariat en e-post!  </a:t>
            </a:r>
          </a:p>
        </p:txBody>
      </p:sp>
    </p:spTree>
    <p:extLst>
      <p:ext uri="{BB962C8B-B14F-4D97-AF65-F5344CB8AC3E}">
        <p14:creationId xmlns:p14="http://schemas.microsoft.com/office/powerpoint/2010/main" val="53222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dragsnummer xmlns="24234025-0887-420f-badc-68e74a95f8c2">638718-01</Oppdragsnummer>
    <Revisjon xmlns="24234025-0887-420f-badc-68e74a95f8c2" xsi:nil="true"/>
    <RevisjonsDato xmlns="24234025-0887-420f-badc-68e74a95f8c2" xsi:nil="true"/>
    <Dokumenttema xmlns="24234025-0887-420f-badc-68e74a95f8c2" xsi:nil="true"/>
    <Platform xmlns="d09ce122-5c63-4a09-8b1f-fc74756159fe">BikubeOnline</Platform>
    <_dlc_DocId xmlns="24234025-0887-420f-badc-68e74a95f8c2">ER3M5HM5KNVW-2062235208-957</_dlc_DocId>
    <_dlc_DocIdUrl xmlns="24234025-0887-420f-badc-68e74a95f8c2">
      <Url>https://asplanviak.sharepoint.com/sites/638718-01/_layouts/15/DocIdRedir.aspx?ID=ER3M5HM5KNVW-2062235208-957</Url>
      <Description>ER3M5HM5KNVW-2062235208-957</Description>
    </_dlc_DocIdUrl>
    <ChannelName xmlns="24234025-0887-420f-badc-68e74a95f8c2">Årsmøtedokumenter</ChannelName>
    <lcf76f155ced4ddcb4097134ff3c332f xmlns="d09ce122-5c63-4a09-8b1f-fc74756159fe">
      <Terms xmlns="http://schemas.microsoft.com/office/infopath/2007/PartnerControls"/>
    </lcf76f155ced4ddcb4097134ff3c332f>
    <TaxCatchAll xmlns="24234025-0887-420f-badc-68e74a95f8c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ppdragsdokument" ma:contentTypeID="0x010100D0693B2E44191F478E93149AB7D9BC8C00D662B2B26E032E4F8AB6B6737C32EFA6" ma:contentTypeVersion="15" ma:contentTypeDescription="Opprett et nytt dokument." ma:contentTypeScope="" ma:versionID="4ef871da177a81a334c077c4c721e5f3">
  <xsd:schema xmlns:xsd="http://www.w3.org/2001/XMLSchema" xmlns:xs="http://www.w3.org/2001/XMLSchema" xmlns:p="http://schemas.microsoft.com/office/2006/metadata/properties" xmlns:ns2="24234025-0887-420f-badc-68e74a95f8c2" xmlns:ns3="d09ce122-5c63-4a09-8b1f-fc74756159fe" targetNamespace="http://schemas.microsoft.com/office/2006/metadata/properties" ma:root="true" ma:fieldsID="fe8a4821c04249bb139842f5a387266e" ns2:_="" ns3:_="">
    <xsd:import namespace="24234025-0887-420f-badc-68e74a95f8c2"/>
    <xsd:import namespace="d09ce122-5c63-4a09-8b1f-fc74756159f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ChannelName" minOccurs="0"/>
                <xsd:element ref="ns2:Dokumenttema" minOccurs="0"/>
                <xsd:element ref="ns2:Oppdragsnummer" minOccurs="0"/>
                <xsd:element ref="ns2:Revisjon" minOccurs="0"/>
                <xsd:element ref="ns2:RevisjonsDato" minOccurs="0"/>
                <xsd:element ref="ns3:Platform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234025-0887-420f-badc-68e74a95f8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dexed="true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ChannelName" ma:index="11" nillable="true" ma:displayName="Kanal" ma:internalName="ChannelName" ma:readOnly="true">
      <xsd:simpleType>
        <xsd:restriction base="dms:Text"/>
      </xsd:simpleType>
    </xsd:element>
    <xsd:element name="Dokumenttema" ma:index="12" nillable="true" ma:displayName="Dokumenttema" ma:list="{e163c038-2444-4bc9-80e6-230afd261b83}" ma:internalName="Dokumenttema" ma:showField="Title">
      <xsd:simpleType>
        <xsd:restriction base="dms:Lookup"/>
      </xsd:simpleType>
    </xsd:element>
    <xsd:element name="Oppdragsnummer" ma:index="13" nillable="true" ma:displayName="Oppdragsnummer" ma:internalName="Oppdragsnummer" ma:readOnly="true">
      <xsd:simpleType>
        <xsd:restriction base="dms:Text"/>
      </xsd:simpleType>
    </xsd:element>
    <xsd:element name="Revisjon" ma:index="14" nillable="true" ma:displayName="Revisjon" ma:internalName="Revisjon">
      <xsd:simpleType>
        <xsd:restriction base="dms:Text"/>
      </xsd:simpleType>
    </xsd:element>
    <xsd:element name="RevisjonsDato" ma:index="15" nillable="true" ma:displayName="RevisjonsDato" ma:format="DateOnly" ma:internalName="RevisjonsDato">
      <xsd:simpleType>
        <xsd:restriction base="dms:DateTime"/>
      </xsd:simpleType>
    </xsd:element>
    <xsd:element name="TaxCatchAll" ma:index="24" nillable="true" ma:displayName="Taxonomy Catch All Column" ma:hidden="true" ma:list="{9451383a-598a-42de-af4f-b9995ab6ca90}" ma:internalName="TaxCatchAll" ma:showField="CatchAllData" ma:web="24234025-0887-420f-badc-68e74a95f8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ce122-5c63-4a09-8b1f-fc74756159fe" elementFormDefault="qualified">
    <xsd:import namespace="http://schemas.microsoft.com/office/2006/documentManagement/types"/>
    <xsd:import namespace="http://schemas.microsoft.com/office/infopath/2007/PartnerControls"/>
    <xsd:element name="Platform" ma:index="16" nillable="true" ma:displayName="Platform" ma:default="BikubeOnline" ma:internalName="Platform" ma:readOnly="tru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demerkelapper" ma:readOnly="false" ma:fieldId="{5cf76f15-5ced-4ddc-b409-7134ff3c332f}" ma:taxonomyMulti="true" ma:sspId="ff417184-344c-4d90-ae70-67c9b7a9bf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Dokument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FF7A68-92FB-447C-88A5-15CE7845DB48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6a4136d-4e27-4f2a-9da7-fe40a679ef33"/>
    <ds:schemaRef ds:uri="00b98821-f22a-4a6f-a0fc-00ca5b0ace35"/>
    <ds:schemaRef ds:uri="http://schemas.microsoft.com/office/2006/metadata/properties"/>
    <ds:schemaRef ds:uri="24234025-0887-420f-badc-68e74a95f8c2"/>
    <ds:schemaRef ds:uri="d09ce122-5c63-4a09-8b1f-fc74756159fe"/>
  </ds:schemaRefs>
</ds:datastoreItem>
</file>

<file path=customXml/itemProps2.xml><?xml version="1.0" encoding="utf-8"?>
<ds:datastoreItem xmlns:ds="http://schemas.openxmlformats.org/officeDocument/2006/customXml" ds:itemID="{B84E2630-75FD-499A-B626-0DB8E1248F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7CEED6-8528-4C0F-A4F7-F36D1B54908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B562B54-B0D0-4C98-ADE3-997AA93B1E0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4534</TotalTime>
  <Words>424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Fasett</vt:lpstr>
      <vt:lpstr>Nytt fra RIN. Hva er vårt planlagte fokus i 2024?</vt:lpstr>
      <vt:lpstr>Overordnet målsetning </vt:lpstr>
      <vt:lpstr>Faggruppe spyling og rørinspeksjon av kommunale hovedledninger</vt:lpstr>
      <vt:lpstr>Faggruppe spyling og rørinspeksjon av private stikkledninger</vt:lpstr>
      <vt:lpstr>Faggruppe lekkasjekontroll og trasesøk</vt:lpstr>
      <vt:lpstr>Faggruppe tetthetsprøving og desinfisering</vt:lpstr>
      <vt:lpstr>Noe spesielt du ønsker styret skal jobbe med i 2024? </vt:lpstr>
      <vt:lpstr>Fagtreff Bergen – 28-30.aug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RINs årsmøte med fagtreff 19. august 2020</dc:title>
  <dc:creator>Martina Bergh Svedahl</dc:creator>
  <cp:lastModifiedBy>Reidar Kveine</cp:lastModifiedBy>
  <cp:revision>253</cp:revision>
  <dcterms:created xsi:type="dcterms:W3CDTF">2020-08-12T05:35:12Z</dcterms:created>
  <dcterms:modified xsi:type="dcterms:W3CDTF">2024-04-08T10:44:31Z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0x010100D0693B2E44191F478E93149AB7D9BC8C00D662B2B26E032E4F8AB6B6737C32EFA6</vt:lpwstr>
  </property>
  <property fmtid="{D5CDD505-2E9C-101B-9397-08002B2CF9AE}" pid="3" name="_dlc_DocIdItemGuid">
    <vt:lpwstr>0521811e-9585-4ea8-bb85-f12821b13cb2</vt:lpwstr>
  </property>
  <property fmtid="{D5CDD505-2E9C-101B-9397-08002B2CF9AE}" pid="4" name="MSIP_Label_593ecc0f-ccb9-4361-8333-eab9c279fcaa_Enabled">
    <vt:lpwstr>true</vt:lpwstr>
  </property>
  <property fmtid="{D5CDD505-2E9C-101B-9397-08002B2CF9AE}" pid="5" name="MSIP_Label_593ecc0f-ccb9-4361-8333-eab9c279fcaa_SetDate">
    <vt:lpwstr>2023-04-12T16:22:55Z</vt:lpwstr>
  </property>
  <property fmtid="{D5CDD505-2E9C-101B-9397-08002B2CF9AE}" pid="6" name="MSIP_Label_593ecc0f-ccb9-4361-8333-eab9c279fcaa_Method">
    <vt:lpwstr>Standard</vt:lpwstr>
  </property>
  <property fmtid="{D5CDD505-2E9C-101B-9397-08002B2CF9AE}" pid="7" name="MSIP_Label_593ecc0f-ccb9-4361-8333-eab9c279fcaa_Name">
    <vt:lpwstr>Intern</vt:lpwstr>
  </property>
  <property fmtid="{D5CDD505-2E9C-101B-9397-08002B2CF9AE}" pid="8" name="MSIP_Label_593ecc0f-ccb9-4361-8333-eab9c279fcaa_SiteId">
    <vt:lpwstr>07ba06ff-14f4-464b-b7e8-bc3a7e21e203</vt:lpwstr>
  </property>
  <property fmtid="{D5CDD505-2E9C-101B-9397-08002B2CF9AE}" pid="9" name="MSIP_Label_593ecc0f-ccb9-4361-8333-eab9c279fcaa_ActionId">
    <vt:lpwstr>af80e7ff-14cb-4f9a-8b4c-13bdd10739f5</vt:lpwstr>
  </property>
  <property fmtid="{D5CDD505-2E9C-101B-9397-08002B2CF9AE}" pid="10" name="MSIP_Label_593ecc0f-ccb9-4361-8333-eab9c279fcaa_ContentBits">
    <vt:lpwstr>0</vt:lpwstr>
  </property>
  <property fmtid="{D5CDD505-2E9C-101B-9397-08002B2CF9AE}" pid="11" name="MediaServiceImageTags">
    <vt:lpwstr/>
  </property>
</Properties>
</file>